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97"/>
  </p:normalViewPr>
  <p:slideViewPr>
    <p:cSldViewPr snapToGrid="0" snapToObjects="1">
      <p:cViewPr varScale="1">
        <p:scale>
          <a:sx n="54" d="100"/>
          <a:sy n="54" d="100"/>
        </p:scale>
        <p:origin x="-1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7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7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4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5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8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7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5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3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8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8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8DFB-B20F-6F4E-8945-A513C6811CE2}" type="datetimeFigureOut">
              <a:rPr lang="en-US" smtClean="0"/>
              <a:t>6/22/16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972FB-D549-2042-ABBB-AE535D19E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2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22" y="0"/>
            <a:ext cx="9203828" cy="689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67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33663" y="2777610"/>
            <a:ext cx="749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Slide2</a:t>
            </a:r>
          </a:p>
        </p:txBody>
      </p:sp>
      <p:pic>
        <p:nvPicPr>
          <p:cNvPr id="5" name="Picture 4" descr="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17"/>
            <a:ext cx="9167522" cy="687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6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0864"/>
            <a:ext cx="9314531" cy="698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67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129" y="0"/>
            <a:ext cx="9308651" cy="690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67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</Words>
  <Application>Microsoft Macintosh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Triad ACE exercise slides</dc:title>
  <dc:creator>Sheila Heen</dc:creator>
  <cp:lastModifiedBy>Sarah Seminski</cp:lastModifiedBy>
  <cp:revision>4</cp:revision>
  <dcterms:created xsi:type="dcterms:W3CDTF">2016-06-22T09:49:59Z</dcterms:created>
  <dcterms:modified xsi:type="dcterms:W3CDTF">2016-06-22T20:57:32Z</dcterms:modified>
</cp:coreProperties>
</file>